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1" autoAdjust="0"/>
    <p:restoredTop sz="94660"/>
  </p:normalViewPr>
  <p:slideViewPr>
    <p:cSldViewPr snapToGrid="0">
      <p:cViewPr varScale="1">
        <p:scale>
          <a:sx n="86" d="100"/>
          <a:sy n="86" d="100"/>
        </p:scale>
        <p:origin x="331" y="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56F9A5-9CD2-441D-A923-2938F580F7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D6A997F-57FD-4441-84AD-19194DBA3A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ED6EDA-5347-4EFF-B431-CD1C335EA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C9A2-20CB-4FE8-93A5-C35367B6690C}" type="datetimeFigureOut">
              <a:rPr lang="zh-CN" altLang="en-US" smtClean="0"/>
              <a:t>2019/4/29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10BC6CB-E360-41EA-8595-D5DA109B3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5CF273-F8DC-4109-A083-CF0B9E27A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A353-83F5-4776-BB41-394387E490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449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DDFFC6-472B-433B-A526-90FCB7A3E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10D168E-8ED9-432B-80EE-ED94EB3E27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96AE9F-17A5-48D9-9C5E-EA0F868BE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C9A2-20CB-4FE8-93A5-C35367B6690C}" type="datetimeFigureOut">
              <a:rPr lang="zh-CN" altLang="en-US" smtClean="0"/>
              <a:t>2019/4/29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83B380-B11E-4A8F-B6DF-5DB8B3E5C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7D4CF20-164A-49AC-986E-BDDD679B2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A353-83F5-4776-BB41-394387E490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5817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57BFE97-DB76-4D66-A45C-026FD248EE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69AF588-2226-40B2-873D-3731F9E55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10AD4A-9246-4481-8804-9730F9BEC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C9A2-20CB-4FE8-93A5-C35367B6690C}" type="datetimeFigureOut">
              <a:rPr lang="zh-CN" altLang="en-US" smtClean="0"/>
              <a:t>2019/4/29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A42DCF-7BE4-4E24-99D9-0E03AF1CC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921163-073C-4D57-840B-FAE69AF64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A353-83F5-4776-BB41-394387E490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4281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0D3164-5D22-4FB6-96BC-556E66BC7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5D49B1-9DD0-416C-A7C3-DF4EF6363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8B1E94-0053-4789-AA63-0953EF041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C9A2-20CB-4FE8-93A5-C35367B6690C}" type="datetimeFigureOut">
              <a:rPr lang="zh-CN" altLang="en-US" smtClean="0"/>
              <a:t>2019/4/29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579921-E186-4D34-BEC5-521A3D161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84AAEC-53C5-45D3-877D-A0FC8DD1C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A353-83F5-4776-BB41-394387E490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4026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4123AB-3BA9-434E-97EA-0875F482D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D206011-A587-41CE-9FDE-CDCB1E1B34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AF4302-2ABF-4A9D-AD4C-509CD8AC5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C9A2-20CB-4FE8-93A5-C35367B6690C}" type="datetimeFigureOut">
              <a:rPr lang="zh-CN" altLang="en-US" smtClean="0"/>
              <a:t>2019/4/29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F87E90-FBA7-4121-8131-9B8D30FC9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2E23B75-A6B6-4C6C-BF90-6021ADB6C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A353-83F5-4776-BB41-394387E490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6740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3D88A0-4B6B-49B4-B8F7-49797A802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1F7B8E-CBC9-45D8-B6C6-7389329183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31C9D21-82A7-4BA5-9BFD-5A7281B250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90A7EFE-0558-4A59-A40F-5CAEE2BE0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C9A2-20CB-4FE8-93A5-C35367B6690C}" type="datetimeFigureOut">
              <a:rPr lang="zh-CN" altLang="en-US" smtClean="0"/>
              <a:t>2019/4/29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359497C-4E98-41D8-9DA4-6909837F8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F9DF11B-904E-491B-9274-22E2C87B5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A353-83F5-4776-BB41-394387E490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3808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F449FC-67F7-45BB-ABC2-7D7409A9A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E1C15FB-C786-4CE2-B428-CBA58B68F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6AF9197-0E47-46FC-8982-2A1F9E3590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A1BB046-16BC-465D-B115-D5BB0158CF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48A391E-4F8B-4885-8942-1802672433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51D8863-C76D-4AE8-9D32-ACE8362FB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C9A2-20CB-4FE8-93A5-C35367B6690C}" type="datetimeFigureOut">
              <a:rPr lang="zh-CN" altLang="en-US" smtClean="0"/>
              <a:t>2019/4/29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38C11B7-1199-4E76-8EE4-6F0D61738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C43E4E7-C697-41E5-8282-43BD58C78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A353-83F5-4776-BB41-394387E490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146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48F997-23CE-420D-A670-88F10575E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BF2D74D-EBB2-46EE-B48B-3FDE65EFE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C9A2-20CB-4FE8-93A5-C35367B6690C}" type="datetimeFigureOut">
              <a:rPr lang="zh-CN" altLang="en-US" smtClean="0"/>
              <a:t>2019/4/29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6845B22-5245-448D-9F26-C602439C3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5059343-C0C7-4C06-BF65-BDDB3FDAF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A353-83F5-4776-BB41-394387E490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2075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2EF22E7-866C-4646-9B69-92B0B3B1C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C9A2-20CB-4FE8-93A5-C35367B6690C}" type="datetimeFigureOut">
              <a:rPr lang="zh-CN" altLang="en-US" smtClean="0"/>
              <a:t>2019/4/29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B5CB95E-41F5-4638-9A7A-8A68E1240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B8959B3-A152-4148-8D22-65D95C2B9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A353-83F5-4776-BB41-394387E490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9628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D3031D-BD2A-4EB5-9EEB-5E4FFB032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AD768B-F805-4550-8BD1-142F88B4A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EC43557-2098-4E4C-8F2D-F5715346D2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3BC68B6-3290-4426-85C4-68130F56F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C9A2-20CB-4FE8-93A5-C35367B6690C}" type="datetimeFigureOut">
              <a:rPr lang="zh-CN" altLang="en-US" smtClean="0"/>
              <a:t>2019/4/29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3FC5B9C-C7CD-4265-B5D0-2959BEAB8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1AB48F4-0B48-4DE7-A036-B1409782D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A353-83F5-4776-BB41-394387E490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2537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A43374-BBED-497D-AC84-23201CA95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73B5DC3-1948-48BD-BE9C-1CC6249F89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D49C9E9-CB73-4992-AD13-7EBD877045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95824F-8B04-4129-90DD-2ECC4E7F2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C9A2-20CB-4FE8-93A5-C35367B6690C}" type="datetimeFigureOut">
              <a:rPr lang="zh-CN" altLang="en-US" smtClean="0"/>
              <a:t>2019/4/29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6A1CB2-7810-44A8-BD36-DAF822010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1E24CD9-8F7B-4857-9EA4-1EF372FDC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A353-83F5-4776-BB41-394387E490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199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B126AD1-CD97-490F-A241-5F74BA711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A9B104D-AB51-411D-B8AE-8DCDF29878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B7E5121-0F5A-4FF4-9DE6-58572CCA79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7AC9A2-20CB-4FE8-93A5-C35367B6690C}" type="datetimeFigureOut">
              <a:rPr lang="zh-CN" altLang="en-US" smtClean="0"/>
              <a:t>2019/4/29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EB6058-1FCC-413C-88AC-AAE8C4BB14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A59BD6-2D53-4BE9-9E41-85AED7F0D1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65A353-83F5-4776-BB41-394387E490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10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B7865F-7F1E-4451-832D-D4EC81A6DB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659FB9-BE54-4F0A-B704-B951237189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5C735B4-9AE0-4593-A51C-077EB77A3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0"/>
            <a:ext cx="10735733" cy="6858000"/>
          </a:xfrm>
          <a:prstGeom prst="rect">
            <a:avLst/>
          </a:prstGeom>
          <a:effectLst>
            <a:reflection stA="99000" endPos="0" dist="50800" dir="5400000" sy="-100000" algn="bl" rotWithShape="0"/>
          </a:effec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E442E67-EBF4-4865-B126-A946A219D70F}"/>
              </a:ext>
            </a:extLst>
          </p:cNvPr>
          <p:cNvSpPr/>
          <p:nvPr/>
        </p:nvSpPr>
        <p:spPr>
          <a:xfrm>
            <a:off x="0" y="-121920"/>
            <a:ext cx="12192000" cy="72034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C0F4451-FD90-4F13-BDE7-51645AAB149A}"/>
              </a:ext>
            </a:extLst>
          </p:cNvPr>
          <p:cNvSpPr txBox="1"/>
          <p:nvPr/>
        </p:nvSpPr>
        <p:spPr>
          <a:xfrm>
            <a:off x="3572374" y="2214498"/>
            <a:ext cx="504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Exam Application System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E3B0CC9-0904-4944-A2EF-227E67B2E31B}"/>
              </a:ext>
            </a:extLst>
          </p:cNvPr>
          <p:cNvSpPr txBox="1"/>
          <p:nvPr/>
        </p:nvSpPr>
        <p:spPr>
          <a:xfrm>
            <a:off x="4343399" y="3220742"/>
            <a:ext cx="32071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Hao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Senyue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116010062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Lao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Guoyin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	116010104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Ziheng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116010169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Yang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Yunteng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116010264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517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B7865F-7F1E-4451-832D-D4EC81A6DB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659FB9-BE54-4F0A-B704-B951237189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5C735B4-9AE0-4593-A51C-077EB77A3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0"/>
            <a:ext cx="10735733" cy="6858000"/>
          </a:xfrm>
          <a:prstGeom prst="rect">
            <a:avLst/>
          </a:prstGeom>
          <a:effectLst>
            <a:reflection stA="99000" endPos="0" dist="50800" dir="5400000" sy="-100000" algn="bl" rotWithShape="0"/>
          </a:effec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E442E67-EBF4-4865-B126-A946A219D70F}"/>
              </a:ext>
            </a:extLst>
          </p:cNvPr>
          <p:cNvSpPr/>
          <p:nvPr/>
        </p:nvSpPr>
        <p:spPr>
          <a:xfrm>
            <a:off x="0" y="-121920"/>
            <a:ext cx="12192000" cy="72034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450FEAC-979F-4FCF-863C-ABE221A9DDB1}"/>
              </a:ext>
            </a:extLst>
          </p:cNvPr>
          <p:cNvSpPr txBox="1"/>
          <p:nvPr/>
        </p:nvSpPr>
        <p:spPr>
          <a:xfrm>
            <a:off x="1411548" y="1155472"/>
            <a:ext cx="914399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Students: 	enroll for exams</a:t>
            </a:r>
          </a:p>
          <a:p>
            <a:r>
              <a:rPr lang="en-US" altLang="zh-C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do some exercises </a:t>
            </a:r>
          </a:p>
          <a:p>
            <a:r>
              <a:rPr lang="en-US" altLang="zh-C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apply for universities</a:t>
            </a:r>
          </a:p>
          <a:p>
            <a:endParaRPr lang="en-US" altLang="zh-C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University:	receive and response to students’ applications</a:t>
            </a:r>
          </a:p>
          <a:p>
            <a:endParaRPr lang="en-US" altLang="zh-C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Guardian:	check upcoming exams</a:t>
            </a:r>
          </a:p>
          <a:p>
            <a:r>
              <a:rPr lang="en-US" altLang="zh-C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grade students’ answers</a:t>
            </a:r>
          </a:p>
          <a:p>
            <a:r>
              <a:rPr lang="en-US" altLang="zh-C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manage website exercises</a:t>
            </a:r>
          </a:p>
          <a:p>
            <a:r>
              <a:rPr lang="en-US" altLang="zh-C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endParaRPr lang="zh-CN" alt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0213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  <a:alpha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67A1EED-F2BF-4D86-A77A-476E0C60F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85" y="0"/>
            <a:ext cx="121785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314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B7865F-7F1E-4451-832D-D4EC81A6DB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659FB9-BE54-4F0A-B704-B951237189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5C735B4-9AE0-4593-A51C-077EB77A3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0"/>
            <a:ext cx="10735733" cy="6858000"/>
          </a:xfrm>
          <a:prstGeom prst="rect">
            <a:avLst/>
          </a:prstGeom>
          <a:effectLst>
            <a:reflection stA="99000" endPos="0" dist="50800" dir="5400000" sy="-100000" algn="bl" rotWithShape="0"/>
          </a:effec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E442E67-EBF4-4865-B126-A946A219D70F}"/>
              </a:ext>
            </a:extLst>
          </p:cNvPr>
          <p:cNvSpPr/>
          <p:nvPr/>
        </p:nvSpPr>
        <p:spPr>
          <a:xfrm>
            <a:off x="0" y="-91757"/>
            <a:ext cx="12192000" cy="72034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77BFB7A-E83A-4561-8A80-DE48942D4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893" y="1122363"/>
            <a:ext cx="6309049" cy="303623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F036214-D0E0-44D9-B727-DDF9459477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7592" y="2001838"/>
            <a:ext cx="6399345" cy="307968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82F4FFA-9AB4-454A-A1CA-2E37DBD561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8925" y="3106622"/>
            <a:ext cx="6289604" cy="3026872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1101322-6569-4CB8-AAD6-71F20F36C067}"/>
              </a:ext>
            </a:extLst>
          </p:cNvPr>
          <p:cNvSpPr txBox="1"/>
          <p:nvPr/>
        </p:nvSpPr>
        <p:spPr>
          <a:xfrm>
            <a:off x="4209012" y="198929"/>
            <a:ext cx="4126809" cy="724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Front-end Design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FBC2A254-B990-4421-933C-E36A5581064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928" r="-1"/>
          <a:stretch/>
        </p:blipFill>
        <p:spPr>
          <a:xfrm>
            <a:off x="1287262" y="459398"/>
            <a:ext cx="1134043" cy="1512866"/>
          </a:xfrm>
          <a:prstGeom prst="rect">
            <a:avLst/>
          </a:prstGeom>
        </p:spPr>
      </p:pic>
      <p:pic>
        <p:nvPicPr>
          <p:cNvPr id="44" name="图片 43">
            <a:extLst>
              <a:ext uri="{FF2B5EF4-FFF2-40B4-BE49-F238E27FC236}">
                <a16:creationId xmlns:a16="http://schemas.microsoft.com/office/drawing/2014/main" id="{6EEDF8F5-B9F7-4BDB-A584-6721C2D0B5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7262" y="2128114"/>
            <a:ext cx="1134043" cy="1384068"/>
          </a:xfrm>
          <a:prstGeom prst="rect">
            <a:avLst/>
          </a:prstGeom>
        </p:spPr>
      </p:pic>
      <p:pic>
        <p:nvPicPr>
          <p:cNvPr id="45" name="图片 44">
            <a:extLst>
              <a:ext uri="{FF2B5EF4-FFF2-40B4-BE49-F238E27FC236}">
                <a16:creationId xmlns:a16="http://schemas.microsoft.com/office/drawing/2014/main" id="{421EA084-E2D5-4AD3-8A08-48154FA02A1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99763" y="3848924"/>
            <a:ext cx="1134042" cy="1498732"/>
          </a:xfrm>
          <a:prstGeom prst="rect">
            <a:avLst/>
          </a:prstGeom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id="{51DCCAD5-42B6-4E88-814B-F732E566048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87262" y="5594542"/>
            <a:ext cx="1984975" cy="1033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86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B7865F-7F1E-4451-832D-D4EC81A6DB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659FB9-BE54-4F0A-B704-B951237189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5C735B4-9AE0-4593-A51C-077EB77A3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0"/>
            <a:ext cx="10735733" cy="6858000"/>
          </a:xfrm>
          <a:prstGeom prst="rect">
            <a:avLst/>
          </a:prstGeom>
          <a:effectLst>
            <a:reflection stA="99000" endPos="0" dist="50800" dir="5400000" sy="-100000" algn="bl" rotWithShape="0"/>
          </a:effec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E442E67-EBF4-4865-B126-A946A219D70F}"/>
              </a:ext>
            </a:extLst>
          </p:cNvPr>
          <p:cNvSpPr/>
          <p:nvPr/>
        </p:nvSpPr>
        <p:spPr>
          <a:xfrm>
            <a:off x="91440" y="-172720"/>
            <a:ext cx="12192000" cy="7203440"/>
          </a:xfrm>
          <a:prstGeom prst="rect">
            <a:avLst/>
          </a:prstGeom>
          <a:solidFill>
            <a:schemeClr val="bg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菱形 7">
            <a:extLst>
              <a:ext uri="{FF2B5EF4-FFF2-40B4-BE49-F238E27FC236}">
                <a16:creationId xmlns:a16="http://schemas.microsoft.com/office/drawing/2014/main" id="{F95C8B04-EAE6-482F-8A7D-C6BD0B9A473B}"/>
              </a:ext>
            </a:extLst>
          </p:cNvPr>
          <p:cNvSpPr/>
          <p:nvPr/>
        </p:nvSpPr>
        <p:spPr>
          <a:xfrm>
            <a:off x="890979" y="1294130"/>
            <a:ext cx="4587587" cy="4025900"/>
          </a:xfrm>
          <a:prstGeom prst="diamond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  <a:alpha val="3000"/>
                </a:schemeClr>
              </a:gs>
              <a:gs pos="83000">
                <a:schemeClr val="accent3">
                  <a:lumMod val="45000"/>
                  <a:lumOff val="55000"/>
                  <a:alpha val="57000"/>
                </a:schemeClr>
              </a:gs>
              <a:gs pos="100000">
                <a:schemeClr val="accent3">
                  <a:lumMod val="30000"/>
                  <a:lumOff val="7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</a:t>
            </a:r>
            <a:r>
              <a:rPr lang="zh-CN" altLang="en-US" sz="6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zh-CN" altLang="en-US" sz="6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have</a:t>
            </a:r>
            <a:r>
              <a:rPr lang="zh-CN" altLang="en-US" sz="6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  <a:endParaRPr lang="zh-CN" altLang="en-US" sz="66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B9BD346-A3EC-4751-9DF9-EC84FC170F00}"/>
              </a:ext>
            </a:extLst>
          </p:cNvPr>
          <p:cNvSpPr txBox="1"/>
          <p:nvPr/>
        </p:nvSpPr>
        <p:spPr>
          <a:xfrm>
            <a:off x="5985743" y="1524924"/>
            <a:ext cx="344234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Database construction</a:t>
            </a:r>
            <a:endParaRPr lang="zh-CN" altLang="en-US" sz="2800" dirty="0">
              <a:ln w="0"/>
              <a:solidFill>
                <a:schemeClr val="accent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C7D7E5A-8908-44C8-89C4-0E484A6C29A1}"/>
              </a:ext>
            </a:extLst>
          </p:cNvPr>
          <p:cNvSpPr/>
          <p:nvPr/>
        </p:nvSpPr>
        <p:spPr>
          <a:xfrm>
            <a:off x="5964675" y="2479506"/>
            <a:ext cx="273517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Web Page design</a:t>
            </a:r>
            <a:endParaRPr lang="zh-CN" altLang="en-US" sz="2800" dirty="0">
              <a:ln w="0"/>
              <a:solidFill>
                <a:schemeClr val="accent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67E2ECC-90F5-4C21-BD82-7B26D2570600}"/>
              </a:ext>
            </a:extLst>
          </p:cNvPr>
          <p:cNvSpPr/>
          <p:nvPr/>
        </p:nvSpPr>
        <p:spPr>
          <a:xfrm>
            <a:off x="5985743" y="3525233"/>
            <a:ext cx="299312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Django</a:t>
            </a:r>
            <a:r>
              <a:rPr lang="zh-CN" altLang="en-US" sz="2800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connection</a:t>
            </a:r>
            <a:endParaRPr lang="zh-CN" altLang="en-US" sz="2800" dirty="0">
              <a:ln w="0"/>
              <a:solidFill>
                <a:schemeClr val="accent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082BA2A-2EBC-48C7-8A3C-2D2639AB0D5B}"/>
              </a:ext>
            </a:extLst>
          </p:cNvPr>
          <p:cNvSpPr/>
          <p:nvPr/>
        </p:nvSpPr>
        <p:spPr>
          <a:xfrm>
            <a:off x="5985743" y="4555828"/>
            <a:ext cx="323518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Server</a:t>
            </a:r>
            <a:r>
              <a:rPr lang="zh-CN" altLang="en-US" sz="2800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</a:t>
            </a:r>
            <a:endParaRPr lang="zh-CN" altLang="en-US" sz="2800" dirty="0">
              <a:ln w="0"/>
              <a:solidFill>
                <a:schemeClr val="accent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650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B7865F-7F1E-4451-832D-D4EC81A6DB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659FB9-BE54-4F0A-B704-B951237189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5C735B4-9AE0-4593-A51C-077EB77A3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0"/>
            <a:ext cx="10735733" cy="6858000"/>
          </a:xfrm>
          <a:prstGeom prst="rect">
            <a:avLst/>
          </a:prstGeom>
          <a:effectLst>
            <a:reflection stA="99000" endPos="0" dist="50800" dir="5400000" sy="-100000" algn="bl" rotWithShape="0"/>
          </a:effec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E442E67-EBF4-4865-B126-A946A219D70F}"/>
              </a:ext>
            </a:extLst>
          </p:cNvPr>
          <p:cNvSpPr/>
          <p:nvPr/>
        </p:nvSpPr>
        <p:spPr>
          <a:xfrm>
            <a:off x="0" y="-121920"/>
            <a:ext cx="12192000" cy="72034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C0F4451-FD90-4F13-BDE7-51645AAB149A}"/>
              </a:ext>
            </a:extLst>
          </p:cNvPr>
          <p:cNvSpPr txBox="1"/>
          <p:nvPr/>
        </p:nvSpPr>
        <p:spPr>
          <a:xfrm>
            <a:off x="4446694" y="2748130"/>
            <a:ext cx="38438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i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Show Time!</a:t>
            </a:r>
            <a:endParaRPr lang="zh-CN" altLang="en-US" sz="6000" i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2828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B7865F-7F1E-4451-832D-D4EC81A6DB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659FB9-BE54-4F0A-B704-B951237189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5C735B4-9AE0-4593-A51C-077EB77A3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0"/>
            <a:ext cx="10735733" cy="6858000"/>
          </a:xfrm>
          <a:prstGeom prst="rect">
            <a:avLst/>
          </a:prstGeom>
          <a:effectLst>
            <a:reflection stA="99000" endPos="0" dist="50800" dir="5400000" sy="-100000" algn="bl" rotWithShape="0"/>
          </a:effec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E442E67-EBF4-4865-B126-A946A219D70F}"/>
              </a:ext>
            </a:extLst>
          </p:cNvPr>
          <p:cNvSpPr/>
          <p:nvPr/>
        </p:nvSpPr>
        <p:spPr>
          <a:xfrm>
            <a:off x="0" y="-121920"/>
            <a:ext cx="12192000" cy="72034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C0F4451-FD90-4F13-BDE7-51645AAB149A}"/>
              </a:ext>
            </a:extLst>
          </p:cNvPr>
          <p:cNvSpPr txBox="1"/>
          <p:nvPr/>
        </p:nvSpPr>
        <p:spPr>
          <a:xfrm>
            <a:off x="4487333" y="2616220"/>
            <a:ext cx="34476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i="1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Thank you</a:t>
            </a:r>
            <a:endParaRPr lang="zh-CN" altLang="en-US" sz="6000" i="1" dirty="0">
              <a:ln w="0"/>
              <a:solidFill>
                <a:schemeClr val="accent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489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</TotalTime>
  <Words>27</Words>
  <Application>Microsoft Office PowerPoint</Application>
  <PresentationFormat>宽屏</PresentationFormat>
  <Paragraphs>24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2" baseType="lpstr">
      <vt:lpstr>等线</vt:lpstr>
      <vt:lpstr>等线 Light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国殷 劳</dc:creator>
  <cp:lastModifiedBy>国殷 劳</cp:lastModifiedBy>
  <cp:revision>14</cp:revision>
  <dcterms:created xsi:type="dcterms:W3CDTF">2019-04-29T12:13:04Z</dcterms:created>
  <dcterms:modified xsi:type="dcterms:W3CDTF">2019-04-29T18:55:43Z</dcterms:modified>
</cp:coreProperties>
</file>

<file path=docProps/thumbnail.jpeg>
</file>